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8" r:id="rId6"/>
    <p:sldId id="263" r:id="rId7"/>
    <p:sldId id="280" r:id="rId8"/>
    <p:sldId id="272" r:id="rId9"/>
    <p:sldId id="274" r:id="rId10"/>
    <p:sldId id="271" r:id="rId11"/>
    <p:sldId id="275" r:id="rId12"/>
    <p:sldId id="279" r:id="rId13"/>
    <p:sldId id="276" r:id="rId14"/>
    <p:sldId id="277" r:id="rId15"/>
  </p:sldIdLst>
  <p:sldSz cx="18288000" cy="10287000"/>
  <p:notesSz cx="6858000" cy="9144000"/>
  <p:embeddedFontLst>
    <p:embeddedFont>
      <p:font typeface="Arial Black" panose="020B0A04020102020204" pitchFamily="34" charset="0"/>
      <p:bold r:id="rId16"/>
    </p:embeddedFont>
    <p:embeddedFont>
      <p:font typeface="Montserrat Light Bold" panose="020B0604020202020204" charset="0"/>
      <p:regular r:id="rId17"/>
    </p:embeddedFont>
    <p:embeddedFont>
      <p:font typeface="Montserrat Classic Bold" panose="020B0604020202020204" charset="0"/>
      <p:regular r:id="rId18"/>
    </p:embeddedFont>
    <p:embeddedFont>
      <p:font typeface="Montserrat Classic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>
        <p:scale>
          <a:sx n="50" d="100"/>
          <a:sy n="50" d="100"/>
        </p:scale>
        <p:origin x="540" y="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Analytics do Projeto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76562"/>
            <a:ext cx="7642225" cy="4390238"/>
            <a:chOff x="0" y="-38100"/>
            <a:chExt cx="10189633" cy="5853650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7"/>
              <a:ext cx="1013795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 algn="l">
                <a:lnSpc>
                  <a:spcPts val="3919"/>
                </a:lnSpc>
                <a:buFont typeface="Arial" panose="020B0604020202020204" pitchFamily="34" charset="0"/>
                <a:buChar char="•"/>
              </a:pPr>
              <a:r>
                <a:rPr lang="en-US" sz="2800" spc="70" dirty="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4212" y="6540015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 dirty="0">
                <a:solidFill>
                  <a:srgbClr val="F8CF2C"/>
                </a:solidFill>
                <a:latin typeface="Montserrat Classic Bold"/>
              </a:rPr>
              <a:t>COLABORADORES</a:t>
            </a:r>
            <a:r>
              <a:rPr lang="en-US" sz="5601" spc="112" dirty="0">
                <a:solidFill>
                  <a:srgbClr val="252827"/>
                </a:solidFill>
                <a:latin typeface="Montserrat Classic Bold"/>
              </a:rPr>
              <a:t>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856518" y="5438231"/>
            <a:ext cx="3733799" cy="1540372"/>
            <a:chOff x="0" y="-57149"/>
            <a:chExt cx="2306041" cy="2053829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Beatriz Campos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70"/>
              <a:ext cx="2306041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194030" y="5473189"/>
            <a:ext cx="2899542" cy="1540372"/>
            <a:chOff x="0" y="-57149"/>
            <a:chExt cx="1886480" cy="2053829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Carlos Eduardo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70"/>
              <a:ext cx="188648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1228" y="9516740"/>
            <a:ext cx="3279598" cy="1540372"/>
            <a:chOff x="0" y="-57149"/>
            <a:chExt cx="3248219" cy="2053829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Luis Fernando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70"/>
              <a:ext cx="3248219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174809" y="5438231"/>
            <a:ext cx="3648480" cy="1540372"/>
            <a:chOff x="0" y="-57149"/>
            <a:chExt cx="3418532" cy="2053829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Franklin da Silva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70"/>
              <a:ext cx="3418532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5337039" y="9516740"/>
            <a:ext cx="5938753" cy="1414673"/>
            <a:chOff x="-3038370" y="110450"/>
            <a:chExt cx="5615587" cy="1886230"/>
          </a:xfrm>
        </p:grpSpPr>
        <p:sp>
          <p:nvSpPr>
            <p:cNvPr id="34" name="TextBox 34"/>
            <p:cNvSpPr txBox="1"/>
            <p:nvPr/>
          </p:nvSpPr>
          <p:spPr>
            <a:xfrm>
              <a:off x="-3038370" y="110450"/>
              <a:ext cx="2577217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 smtClean="0">
                  <a:solidFill>
                    <a:srgbClr val="F8CF2C"/>
                  </a:solidFill>
                  <a:latin typeface="Montserrat Classic"/>
                </a:rPr>
                <a:t>Matheus</a:t>
              </a: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 Silva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70"/>
              <a:ext cx="2577217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904526" y="5472547"/>
            <a:ext cx="3309959" cy="1540372"/>
            <a:chOff x="0" y="-57149"/>
            <a:chExt cx="1859440" cy="2053829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12598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Isabella </a:t>
              </a:r>
              <a:r>
                <a:rPr lang="en-US" sz="2800" spc="70" dirty="0" err="1" smtClean="0">
                  <a:solidFill>
                    <a:srgbClr val="F8CF2C"/>
                  </a:solidFill>
                  <a:latin typeface="Montserrat Classic"/>
                </a:rPr>
                <a:t>Pires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70"/>
              <a:ext cx="1859440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9218294" y="9640389"/>
            <a:ext cx="3561510" cy="1540372"/>
            <a:chOff x="0" y="-57149"/>
            <a:chExt cx="1945686" cy="2053829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19266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F8CF2C"/>
                  </a:solidFill>
                  <a:latin typeface="Montserrat Classic"/>
                </a:rPr>
                <a:t>Pedro Henrique</a:t>
              </a:r>
              <a:endParaRPr lang="en-US" sz="2800" spc="70" dirty="0">
                <a:solidFill>
                  <a:srgbClr val="F8CF2C"/>
                </a:solidFill>
                <a:latin typeface="Montserrat Classic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616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70"/>
              <a:ext cx="1945686" cy="530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>
                <a:solidFill>
                  <a:srgbClr val="F8CF2C"/>
                </a:solidFill>
              </a:endParaRPr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80513" y="6898373"/>
            <a:ext cx="2320962" cy="2283727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336" y="2300967"/>
            <a:ext cx="2691549" cy="2808287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0927" y="2152616"/>
            <a:ext cx="2743772" cy="2956638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35" y="2287822"/>
            <a:ext cx="2693430" cy="2855678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591" y="2316502"/>
            <a:ext cx="2702873" cy="2865273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84600" y="6474094"/>
            <a:ext cx="2628900" cy="31199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A PHOS4 tem o intuit de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controlar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luminosidade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ambientes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corporativos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visando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somente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menor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energia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também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o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bem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estar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dos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funcionários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e a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sustentabilidade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.</a:t>
            </a:r>
          </a:p>
          <a:p>
            <a:pPr algn="ctr">
              <a:lnSpc>
                <a:spcPts val="4494"/>
              </a:lnSpc>
            </a:pP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No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Brasil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73% das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não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sobrevivem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mais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do que 2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anos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no Mercado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devido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à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má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gestão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gasto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 smtClean="0">
                <a:solidFill>
                  <a:srgbClr val="FFFEE6"/>
                </a:solidFill>
                <a:latin typeface="Montserrat Light Bold"/>
              </a:rPr>
              <a:t>excessivos</a:t>
            </a:r>
            <a:r>
              <a:rPr lang="en-US" sz="3210" spc="80" dirty="0" smtClean="0">
                <a:solidFill>
                  <a:srgbClr val="FFFEE6"/>
                </a:solidFill>
                <a:latin typeface="Montserrat Light Bold"/>
              </a:rPr>
              <a:t>.</a:t>
            </a:r>
            <a:endParaRPr lang="en-US" sz="3210" spc="80" dirty="0">
              <a:solidFill>
                <a:srgbClr val="FFFEE6"/>
              </a:solidFill>
              <a:latin typeface="Montserrat Light Bold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Contexto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 smtClean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  <a:endParaRPr lang="en-US" sz="6600" spc="160" dirty="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3" y="0"/>
            <a:ext cx="18254194" cy="10286999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500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SITE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LOGIN E CADASTRO LOCAL</a:t>
            </a: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DASHBOARD</a:t>
            </a:r>
            <a:endParaRPr lang="en-US" sz="2789" spc="69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  <a:noFill/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7823200" y="6823951"/>
            <a:ext cx="18085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latin typeface="Arial Black" panose="020B0A04020102020204" pitchFamily="34" charset="0"/>
              </a:rPr>
              <a:t>HTML</a:t>
            </a:r>
            <a:endParaRPr lang="pt-BR" sz="40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56996" y="3339944"/>
            <a:ext cx="11763604" cy="45719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1207660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67184" y="3459639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PROJETO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MODELO LÓGICO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 </a:t>
            </a:r>
            <a:endParaRPr lang="en-US" sz="2800" spc="70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0" y="3603058"/>
            <a:ext cx="9715501" cy="59409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212</Words>
  <Application>Microsoft Office PowerPoint</Application>
  <PresentationFormat>Personalizar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Arial Black</vt:lpstr>
      <vt:lpstr>Montserrat Light Bold</vt:lpstr>
      <vt:lpstr>Montserrat Classic Bold</vt:lpstr>
      <vt:lpstr>Montserrat Classic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Aluno</cp:lastModifiedBy>
  <cp:revision>24</cp:revision>
  <dcterms:created xsi:type="dcterms:W3CDTF">2006-08-16T00:00:00Z</dcterms:created>
  <dcterms:modified xsi:type="dcterms:W3CDTF">2020-10-24T16:31:54Z</dcterms:modified>
  <dc:identifier>DAEIEmMbDkA</dc:identifier>
</cp:coreProperties>
</file>